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3" r:id="rId2"/>
    <p:sldId id="271" r:id="rId3"/>
    <p:sldId id="272" r:id="rId4"/>
    <p:sldId id="266" r:id="rId5"/>
    <p:sldId id="267" r:id="rId6"/>
    <p:sldId id="268" r:id="rId7"/>
    <p:sldId id="269" r:id="rId8"/>
    <p:sldId id="274" r:id="rId9"/>
    <p:sldId id="270" r:id="rId10"/>
    <p:sldId id="273" r:id="rId11"/>
    <p:sldId id="257" r:id="rId12"/>
    <p:sldId id="258" r:id="rId13"/>
    <p:sldId id="259" r:id="rId14"/>
    <p:sldId id="26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83" d="100"/>
          <a:sy n="83" d="100"/>
        </p:scale>
        <p:origin x="-7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82610-E086-4AAB-B0F8-D77C4450A9D2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CFABC-F674-43E8-969F-3BC65AF95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CFABC-F674-43E8-969F-3BC65AF952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05000" y="4343400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1ELC_DkBlue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5053969" cy="9142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312152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1" name="Picture 10" descr="el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457200"/>
            <a:ext cx="914400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E2D8E9-2E50-4347-9D60-F607F64D6EA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6EF626-B935-4723-A408-AD36C6F69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SFRA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Weighted student formula, provides funding based on district characteristics – enrollment and student characteristics</a:t>
            </a:r>
          </a:p>
          <a:p>
            <a:r>
              <a:rPr lang="en-US" dirty="0" smtClean="0"/>
              <a:t>Provides additional funds (“weights”) for at risk, English language learners, special education students</a:t>
            </a:r>
          </a:p>
          <a:p>
            <a:r>
              <a:rPr lang="en-US" dirty="0" smtClean="0"/>
              <a:t>District’s characteristics determine the “adequacy budget” based on base costs and weighted enrollment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underfunding on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when state aid is flat?</a:t>
            </a:r>
          </a:p>
          <a:p>
            <a:r>
              <a:rPr lang="en-US" dirty="0" smtClean="0"/>
              <a:t>Broken formula does not respond to:</a:t>
            </a:r>
          </a:p>
          <a:p>
            <a:pPr lvl="1"/>
            <a:r>
              <a:rPr lang="en-US" dirty="0" smtClean="0"/>
              <a:t>Enrollment changes</a:t>
            </a:r>
          </a:p>
          <a:p>
            <a:pPr lvl="1"/>
            <a:r>
              <a:rPr lang="en-US" dirty="0" smtClean="0"/>
              <a:t>Changing student composition, i.e. more at risk and ELL students</a:t>
            </a:r>
          </a:p>
          <a:p>
            <a:pPr lvl="1"/>
            <a:r>
              <a:rPr lang="en-US" dirty="0" smtClean="0"/>
              <a:t>Increasing costs – salaries, benefits, supplies,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Enrollments</a:t>
            </a:r>
            <a:endParaRPr lang="en-US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469" y="1676400"/>
            <a:ext cx="62076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Enrollments for Special Education and English language learners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823" y="1676400"/>
            <a:ext cx="641809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Expenditures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469" y="1676400"/>
            <a:ext cx="62076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expenditures by category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73373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spending per student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2469" y="1676400"/>
            <a:ext cx="62076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Adequacy Budget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adequacy budget is funded through two sources:</a:t>
            </a:r>
          </a:p>
          <a:p>
            <a:pPr lvl="1"/>
            <a:r>
              <a:rPr lang="en-US" dirty="0" smtClean="0"/>
              <a:t>Local Revenue – formula determines each district’s ability to pay based on property wealth and income</a:t>
            </a:r>
          </a:p>
          <a:p>
            <a:pPr lvl="1"/>
            <a:r>
              <a:rPr lang="en-US" dirty="0" smtClean="0"/>
              <a:t>State Revenue – state revenue makes up the rest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Timeline of State Aid under </a:t>
            </a:r>
            <a:br>
              <a:rPr lang="en-US" dirty="0" smtClean="0"/>
            </a:br>
            <a:r>
              <a:rPr lang="en-US" dirty="0" smtClean="0"/>
              <a:t>Governor Christie</a:t>
            </a:r>
            <a:endParaRPr lang="en-US" dirty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295" y="1676400"/>
            <a:ext cx="68180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551" y="1600200"/>
            <a:ext cx="68180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Orange- Maplewood:</a:t>
            </a:r>
            <a:br>
              <a:rPr lang="en-US" dirty="0" smtClean="0"/>
            </a:br>
            <a:r>
              <a:rPr lang="en-US" dirty="0" smtClean="0"/>
              <a:t>Underfunding of State Aid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3200400"/>
            <a:ext cx="12192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Proposed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Orange- Maplewood:</a:t>
            </a:r>
            <a:br>
              <a:rPr lang="en-US" dirty="0" smtClean="0"/>
            </a:br>
            <a:r>
              <a:rPr lang="en-US" dirty="0" smtClean="0"/>
              <a:t>Cumulative Underfunding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571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Proposed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938" y="1676823"/>
            <a:ext cx="6816725" cy="449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81600" y="5715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Proposed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South Orange- Maplewood : Change in adequacy, local and state revenue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295" y="1676400"/>
            <a:ext cx="68180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Orange- Maplewood : Local funding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938" y="1676823"/>
            <a:ext cx="6816725" cy="449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Orange- </a:t>
            </a:r>
            <a:r>
              <a:rPr lang="en-US" dirty="0" smtClean="0"/>
              <a:t>Maplewood: </a:t>
            </a:r>
            <a:br>
              <a:rPr lang="en-US" dirty="0" smtClean="0"/>
            </a:br>
            <a:r>
              <a:rPr lang="en-US" dirty="0" smtClean="0"/>
              <a:t>State Aid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516" y="1676400"/>
            <a:ext cx="635356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Orange- Maplewood : </a:t>
            </a:r>
            <a:br>
              <a:rPr lang="en-US" dirty="0" smtClean="0"/>
            </a:br>
            <a:r>
              <a:rPr lang="en-US" dirty="0" smtClean="0"/>
              <a:t>Funding relative to adequacy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53" y="1676400"/>
            <a:ext cx="774689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C">
  <a:themeElements>
    <a:clrScheme name="ELC">
      <a:dk1>
        <a:sysClr val="windowText" lastClr="000000"/>
      </a:dk1>
      <a:lt1>
        <a:sysClr val="window" lastClr="FFFFFF"/>
      </a:lt1>
      <a:dk2>
        <a:srgbClr val="548BB7"/>
      </a:dk2>
      <a:lt2>
        <a:srgbClr val="BFBFBF"/>
      </a:lt2>
      <a:accent1>
        <a:srgbClr val="345D7E"/>
      </a:accent1>
      <a:accent2>
        <a:srgbClr val="E1AF1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ELC</Template>
  <TotalTime>654</TotalTime>
  <Words>196</Words>
  <Application>Microsoft Office PowerPoint</Application>
  <PresentationFormat>On-screen Show (4:3)</PresentationFormat>
  <Paragraphs>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ELC</vt:lpstr>
      <vt:lpstr>SFRA Funding</vt:lpstr>
      <vt:lpstr>Adequacy Budget  </vt:lpstr>
      <vt:lpstr>A Timeline of State Aid under  Governor Christie</vt:lpstr>
      <vt:lpstr>South Orange- Maplewood: Underfunding of State Aid</vt:lpstr>
      <vt:lpstr>South Orange- Maplewood: Cumulative Underfunding</vt:lpstr>
      <vt:lpstr>South Orange- Maplewood : Change in adequacy, local and state revenue</vt:lpstr>
      <vt:lpstr>South Orange- Maplewood : Local funding</vt:lpstr>
      <vt:lpstr>South Orange- Maplewood:  State Aid</vt:lpstr>
      <vt:lpstr>South Orange- Maplewood :  Funding relative to adequacy</vt:lpstr>
      <vt:lpstr>Impact of underfunding on schools</vt:lpstr>
      <vt:lpstr>District Enrollments</vt:lpstr>
      <vt:lpstr>Enrollments for Special Education and English language learners</vt:lpstr>
      <vt:lpstr>Total Expenditures</vt:lpstr>
      <vt:lpstr>Change in expenditures by category</vt:lpstr>
      <vt:lpstr>Special education spending per student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Paterson: School funding under SFRA</dc:title>
  <dc:creator>FarrieD</dc:creator>
  <cp:lastModifiedBy>FarrieD</cp:lastModifiedBy>
  <cp:revision>42</cp:revision>
  <dcterms:created xsi:type="dcterms:W3CDTF">2016-04-12T17:05:12Z</dcterms:created>
  <dcterms:modified xsi:type="dcterms:W3CDTF">2016-06-13T16:20:15Z</dcterms:modified>
</cp:coreProperties>
</file>